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61" r:id="rId2"/>
    <p:sldId id="284" r:id="rId3"/>
    <p:sldId id="292" r:id="rId4"/>
    <p:sldId id="293" r:id="rId5"/>
    <p:sldId id="294" r:id="rId6"/>
    <p:sldId id="298" r:id="rId7"/>
    <p:sldId id="295" r:id="rId8"/>
    <p:sldId id="296" r:id="rId9"/>
    <p:sldId id="297" r:id="rId10"/>
    <p:sldId id="291" r:id="rId11"/>
    <p:sldId id="285" r:id="rId12"/>
    <p:sldId id="286" r:id="rId13"/>
    <p:sldId id="290" r:id="rId14"/>
    <p:sldId id="268" r:id="rId15"/>
    <p:sldId id="265" r:id="rId16"/>
    <p:sldId id="288" r:id="rId17"/>
    <p:sldId id="299" r:id="rId18"/>
    <p:sldId id="266" r:id="rId19"/>
    <p:sldId id="269" r:id="rId20"/>
    <p:sldId id="270" r:id="rId21"/>
    <p:sldId id="271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c5I2-JCM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1009569" y="5053123"/>
            <a:ext cx="3205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개요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기간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사용 도구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인원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업무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60923" y="5040870"/>
            <a:ext cx="7954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/>
              <a:t>RPG</a:t>
            </a:r>
            <a:r>
              <a:rPr lang="ko-KR" altLang="en-US" sz="1400" dirty="0"/>
              <a:t>형식 </a:t>
            </a:r>
            <a:r>
              <a:rPr lang="en-US" altLang="ko-KR" sz="1400" dirty="0"/>
              <a:t>1</a:t>
            </a:r>
            <a:r>
              <a:rPr lang="ko-KR" altLang="en-US" sz="1400" dirty="0"/>
              <a:t>인 전략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2024.05~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4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2, </a:t>
            </a:r>
            <a:r>
              <a:rPr lang="ko-KR" altLang="en-US" sz="1400" dirty="0"/>
              <a:t>아트</a:t>
            </a:r>
            <a:r>
              <a:rPr lang="en-US" altLang="ko-KR" sz="1400" dirty="0"/>
              <a:t>1, </a:t>
            </a:r>
            <a:r>
              <a:rPr lang="ko-KR" altLang="en-US" sz="1400" dirty="0"/>
              <a:t>기획자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던전 </a:t>
            </a:r>
            <a:r>
              <a:rPr lang="ko-KR" altLang="en-US" sz="1400" dirty="0">
                <a:solidFill>
                  <a:srgbClr val="FFC000"/>
                </a:solidFill>
              </a:rPr>
              <a:t>맵 자동생성 툴</a:t>
            </a:r>
            <a:r>
              <a:rPr lang="ko-KR" altLang="en-US" sz="1400" dirty="0"/>
              <a:t> 제작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C000"/>
                </a:solidFill>
              </a:rPr>
              <a:t>전투</a:t>
            </a:r>
            <a:r>
              <a:rPr lang="ko-KR" altLang="en-US" sz="1400" dirty="0"/>
              <a:t> 게임 로직 구현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C000"/>
                </a:solidFill>
              </a:rPr>
              <a:t>UI</a:t>
            </a:r>
            <a:r>
              <a:rPr lang="ko-KR" altLang="en-US" sz="1400" dirty="0">
                <a:solidFill>
                  <a:srgbClr val="FFC000"/>
                </a:solidFill>
              </a:rPr>
              <a:t>자동화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rgbClr val="FFC000"/>
                </a:solidFill>
              </a:rPr>
              <a:t>Exel</a:t>
            </a:r>
            <a:r>
              <a:rPr lang="en-US" altLang="ko-KR" sz="1400" dirty="0">
                <a:solidFill>
                  <a:srgbClr val="FFC000"/>
                </a:solidFill>
              </a:rPr>
              <a:t> </a:t>
            </a:r>
            <a:r>
              <a:rPr lang="ko-KR" altLang="en-US" sz="1400" dirty="0">
                <a:solidFill>
                  <a:srgbClr val="FFC000"/>
                </a:solidFill>
              </a:rPr>
              <a:t>데이터</a:t>
            </a:r>
            <a:r>
              <a:rPr lang="ko-KR" altLang="en-US" sz="1400" dirty="0"/>
              <a:t> 연동</a:t>
            </a:r>
            <a:r>
              <a:rPr lang="en-US" altLang="ko-KR" sz="1400" dirty="0"/>
              <a:t>, </a:t>
            </a:r>
            <a:r>
              <a:rPr lang="ko-KR" altLang="en-US" sz="1400" dirty="0" err="1">
                <a:solidFill>
                  <a:srgbClr val="FFC000"/>
                </a:solidFill>
              </a:rPr>
              <a:t>다국언어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BD48A6-E98E-A1F3-1E5C-1A2B1970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08" y="939426"/>
            <a:ext cx="6388428" cy="3518081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62748" y="4570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3"/>
              </a:rPr>
              <a:t>https://youtu.be/Swc5I2-JCMQ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0A689-2726-9BAA-7E53-DA469BB1C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31" y="4393506"/>
            <a:ext cx="2359535" cy="212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843</TotalTime>
  <Words>880</Words>
  <Application>Microsoft Office PowerPoint</Application>
  <PresentationFormat>와이드스크린</PresentationFormat>
  <Paragraphs>121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현재 서</cp:lastModifiedBy>
  <cp:revision>21</cp:revision>
  <dcterms:created xsi:type="dcterms:W3CDTF">2024-10-03T00:56:07Z</dcterms:created>
  <dcterms:modified xsi:type="dcterms:W3CDTF">2025-11-11T07:38:46Z</dcterms:modified>
</cp:coreProperties>
</file>